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59C43B-C7B0-4212-88F7-AFBE518B7647}"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CC1B7-8631-4168-B084-E9123D5262F8}" type="slidenum">
              <a:rPr lang="en-US" smtClean="0"/>
              <a:t>‹#›</a:t>
            </a:fld>
            <a:endParaRPr lang="en-US"/>
          </a:p>
        </p:txBody>
      </p:sp>
    </p:spTree>
    <p:extLst>
      <p:ext uri="{BB962C8B-B14F-4D97-AF65-F5344CB8AC3E}">
        <p14:creationId xmlns:p14="http://schemas.microsoft.com/office/powerpoint/2010/main" val="204476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59C43B-C7B0-4212-88F7-AFBE518B7647}"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CC1B7-8631-4168-B084-E9123D5262F8}" type="slidenum">
              <a:rPr lang="en-US" smtClean="0"/>
              <a:t>‹#›</a:t>
            </a:fld>
            <a:endParaRPr lang="en-US"/>
          </a:p>
        </p:txBody>
      </p:sp>
    </p:spTree>
    <p:extLst>
      <p:ext uri="{BB962C8B-B14F-4D97-AF65-F5344CB8AC3E}">
        <p14:creationId xmlns:p14="http://schemas.microsoft.com/office/powerpoint/2010/main" val="419582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59C43B-C7B0-4212-88F7-AFBE518B7647}"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CC1B7-8631-4168-B084-E9123D5262F8}" type="slidenum">
              <a:rPr lang="en-US" smtClean="0"/>
              <a:t>‹#›</a:t>
            </a:fld>
            <a:endParaRPr lang="en-US"/>
          </a:p>
        </p:txBody>
      </p:sp>
    </p:spTree>
    <p:extLst>
      <p:ext uri="{BB962C8B-B14F-4D97-AF65-F5344CB8AC3E}">
        <p14:creationId xmlns:p14="http://schemas.microsoft.com/office/powerpoint/2010/main" val="3203085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59C43B-C7B0-4212-88F7-AFBE518B7647}"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CC1B7-8631-4168-B084-E9123D5262F8}" type="slidenum">
              <a:rPr lang="en-US" smtClean="0"/>
              <a:t>‹#›</a:t>
            </a:fld>
            <a:endParaRPr lang="en-US"/>
          </a:p>
        </p:txBody>
      </p:sp>
    </p:spTree>
    <p:extLst>
      <p:ext uri="{BB962C8B-B14F-4D97-AF65-F5344CB8AC3E}">
        <p14:creationId xmlns:p14="http://schemas.microsoft.com/office/powerpoint/2010/main" val="1453134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59C43B-C7B0-4212-88F7-AFBE518B7647}"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0CC1B7-8631-4168-B084-E9123D5262F8}" type="slidenum">
              <a:rPr lang="en-US" smtClean="0"/>
              <a:t>‹#›</a:t>
            </a:fld>
            <a:endParaRPr lang="en-US"/>
          </a:p>
        </p:txBody>
      </p:sp>
    </p:spTree>
    <p:extLst>
      <p:ext uri="{BB962C8B-B14F-4D97-AF65-F5344CB8AC3E}">
        <p14:creationId xmlns:p14="http://schemas.microsoft.com/office/powerpoint/2010/main" val="94376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59C43B-C7B0-4212-88F7-AFBE518B7647}"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CC1B7-8631-4168-B084-E9123D5262F8}" type="slidenum">
              <a:rPr lang="en-US" smtClean="0"/>
              <a:t>‹#›</a:t>
            </a:fld>
            <a:endParaRPr lang="en-US"/>
          </a:p>
        </p:txBody>
      </p:sp>
    </p:spTree>
    <p:extLst>
      <p:ext uri="{BB962C8B-B14F-4D97-AF65-F5344CB8AC3E}">
        <p14:creationId xmlns:p14="http://schemas.microsoft.com/office/powerpoint/2010/main" val="581257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59C43B-C7B0-4212-88F7-AFBE518B7647}" type="datetimeFigureOut">
              <a:rPr lang="en-US" smtClean="0"/>
              <a:t>11/18/2019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0CC1B7-8631-4168-B084-E9123D5262F8}" type="slidenum">
              <a:rPr lang="en-US" smtClean="0"/>
              <a:t>‹#›</a:t>
            </a:fld>
            <a:endParaRPr lang="en-US"/>
          </a:p>
        </p:txBody>
      </p:sp>
    </p:spTree>
    <p:extLst>
      <p:ext uri="{BB962C8B-B14F-4D97-AF65-F5344CB8AC3E}">
        <p14:creationId xmlns:p14="http://schemas.microsoft.com/office/powerpoint/2010/main" val="3778552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59C43B-C7B0-4212-88F7-AFBE518B7647}" type="datetimeFigureOut">
              <a:rPr lang="en-US" smtClean="0"/>
              <a:t>11/18/2019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0CC1B7-8631-4168-B084-E9123D5262F8}" type="slidenum">
              <a:rPr lang="en-US" smtClean="0"/>
              <a:t>‹#›</a:t>
            </a:fld>
            <a:endParaRPr lang="en-US"/>
          </a:p>
        </p:txBody>
      </p:sp>
    </p:spTree>
    <p:extLst>
      <p:ext uri="{BB962C8B-B14F-4D97-AF65-F5344CB8AC3E}">
        <p14:creationId xmlns:p14="http://schemas.microsoft.com/office/powerpoint/2010/main" val="1490595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59C43B-C7B0-4212-88F7-AFBE518B7647}" type="datetimeFigureOut">
              <a:rPr lang="en-US" smtClean="0"/>
              <a:t>11/18/2019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0CC1B7-8631-4168-B084-E9123D5262F8}" type="slidenum">
              <a:rPr lang="en-US" smtClean="0"/>
              <a:t>‹#›</a:t>
            </a:fld>
            <a:endParaRPr lang="en-US"/>
          </a:p>
        </p:txBody>
      </p:sp>
    </p:spTree>
    <p:extLst>
      <p:ext uri="{BB962C8B-B14F-4D97-AF65-F5344CB8AC3E}">
        <p14:creationId xmlns:p14="http://schemas.microsoft.com/office/powerpoint/2010/main" val="2944025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59C43B-C7B0-4212-88F7-AFBE518B7647}"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CC1B7-8631-4168-B084-E9123D5262F8}" type="slidenum">
              <a:rPr lang="en-US" smtClean="0"/>
              <a:t>‹#›</a:t>
            </a:fld>
            <a:endParaRPr lang="en-US"/>
          </a:p>
        </p:txBody>
      </p:sp>
    </p:spTree>
    <p:extLst>
      <p:ext uri="{BB962C8B-B14F-4D97-AF65-F5344CB8AC3E}">
        <p14:creationId xmlns:p14="http://schemas.microsoft.com/office/powerpoint/2010/main" val="2975369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59C43B-C7B0-4212-88F7-AFBE518B7647}"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0CC1B7-8631-4168-B084-E9123D5262F8}" type="slidenum">
              <a:rPr lang="en-US" smtClean="0"/>
              <a:t>‹#›</a:t>
            </a:fld>
            <a:endParaRPr lang="en-US"/>
          </a:p>
        </p:txBody>
      </p:sp>
    </p:spTree>
    <p:extLst>
      <p:ext uri="{BB962C8B-B14F-4D97-AF65-F5344CB8AC3E}">
        <p14:creationId xmlns:p14="http://schemas.microsoft.com/office/powerpoint/2010/main" val="275501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59C43B-C7B0-4212-88F7-AFBE518B7647}" type="datetimeFigureOut">
              <a:rPr lang="en-US" smtClean="0"/>
              <a:t>11/18/2019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0CC1B7-8631-4168-B084-E9123D5262F8}" type="slidenum">
              <a:rPr lang="en-US" smtClean="0"/>
              <a:t>‹#›</a:t>
            </a:fld>
            <a:endParaRPr lang="en-US"/>
          </a:p>
        </p:txBody>
      </p:sp>
    </p:spTree>
    <p:extLst>
      <p:ext uri="{BB962C8B-B14F-4D97-AF65-F5344CB8AC3E}">
        <p14:creationId xmlns:p14="http://schemas.microsoft.com/office/powerpoint/2010/main" val="4251099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6 Discussion Question </a:t>
            </a:r>
            <a:endParaRPr lang="en-US" dirty="0"/>
          </a:p>
        </p:txBody>
      </p:sp>
      <p:sp>
        <p:nvSpPr>
          <p:cNvPr id="3" name="Subtitle 2"/>
          <p:cNvSpPr>
            <a:spLocks noGrp="1"/>
          </p:cNvSpPr>
          <p:nvPr>
            <p:ph type="subTitle" idx="1"/>
          </p:nvPr>
        </p:nvSpPr>
        <p:spPr/>
        <p:txBody>
          <a:bodyPr/>
          <a:lstStyle/>
          <a:p>
            <a:r>
              <a:rPr lang="en-US" dirty="0" smtClean="0"/>
              <a:t>Lord of the Flies </a:t>
            </a:r>
            <a:endParaRPr lang="en-US" dirty="0"/>
          </a:p>
        </p:txBody>
      </p:sp>
    </p:spTree>
    <p:extLst>
      <p:ext uri="{BB962C8B-B14F-4D97-AF65-F5344CB8AC3E}">
        <p14:creationId xmlns:p14="http://schemas.microsoft.com/office/powerpoint/2010/main" val="380383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7647"/>
          </a:xfrm>
        </p:spPr>
        <p:txBody>
          <a:bodyPr>
            <a:normAutofit/>
          </a:bodyPr>
          <a:lstStyle/>
          <a:p>
            <a:r>
              <a:rPr lang="en-US" sz="3600" b="1" u="sng" dirty="0" smtClean="0"/>
              <a:t>Respond to each question in 3-4 sentences. </a:t>
            </a:r>
            <a:endParaRPr lang="en-US" sz="3600" b="1" u="sng" dirty="0"/>
          </a:p>
        </p:txBody>
      </p:sp>
      <p:sp>
        <p:nvSpPr>
          <p:cNvPr id="3" name="Content Placeholder 2"/>
          <p:cNvSpPr>
            <a:spLocks noGrp="1"/>
          </p:cNvSpPr>
          <p:nvPr>
            <p:ph idx="1"/>
          </p:nvPr>
        </p:nvSpPr>
        <p:spPr>
          <a:xfrm>
            <a:off x="838200" y="1292772"/>
            <a:ext cx="10515600" cy="5249918"/>
          </a:xfrm>
        </p:spPr>
        <p:txBody>
          <a:bodyPr>
            <a:normAutofit/>
          </a:bodyPr>
          <a:lstStyle/>
          <a:p>
            <a:pPr marL="514350" indent="-514350">
              <a:buFont typeface="+mj-lt"/>
              <a:buAutoNum type="arabicPeriod"/>
            </a:pPr>
            <a:r>
              <a:rPr lang="en-US" dirty="0" smtClean="0"/>
              <a:t>None of the boys, not even Ralph or Jack, doubt for a moment that Sam and Eric have indeed seen a beast. Why are they all so ready to accept the presence of such a beast? </a:t>
            </a:r>
          </a:p>
          <a:p>
            <a:pPr marL="514350" indent="-514350">
              <a:buFont typeface="+mj-lt"/>
              <a:buAutoNum type="arabicPeriod"/>
            </a:pPr>
            <a:r>
              <a:rPr lang="en-US" dirty="0" smtClean="0"/>
              <a:t>As Ralph tried to talk with the boys, "something flittered in front of his mind, like a bat's wing, obscuring his idea." What do you think is happening to Ralph? How would you explain this "short circuit"? Recall his pounding his fist against the rock. How would you describe Ralph's state of mind?</a:t>
            </a:r>
          </a:p>
          <a:p>
            <a:pPr marL="514350" indent="-514350">
              <a:buFont typeface="+mj-lt"/>
              <a:buAutoNum type="arabicPeriod"/>
            </a:pPr>
            <a:r>
              <a:rPr lang="en-US" dirty="0" smtClean="0"/>
              <a:t>Recall Jack's ideas for the newly explored part of the island. Why do you think Jack is thinking in these terms? Does he seem frightened about anything? Why do you think the boys would have need of a fort? What would it defend them from?</a:t>
            </a:r>
            <a:endParaRPr lang="en-US" dirty="0"/>
          </a:p>
        </p:txBody>
      </p:sp>
    </p:spTree>
    <p:extLst>
      <p:ext uri="{BB962C8B-B14F-4D97-AF65-F5344CB8AC3E}">
        <p14:creationId xmlns:p14="http://schemas.microsoft.com/office/powerpoint/2010/main" val="1379714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169</Words>
  <Application>Microsoft Office PowerPoint</Application>
  <PresentationFormat>Widescreen</PresentationFormat>
  <Paragraphs>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Chapter 6 Discussion Question </vt:lpstr>
      <vt:lpstr>Respond to each question in 3-4 sentences.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Discussion Question</dc:title>
  <dc:creator>Stetka, Meghan</dc:creator>
  <cp:lastModifiedBy>Stetka, Meghan</cp:lastModifiedBy>
  <cp:revision>2</cp:revision>
  <dcterms:created xsi:type="dcterms:W3CDTF">2019-11-18T15:15:28Z</dcterms:created>
  <dcterms:modified xsi:type="dcterms:W3CDTF">2019-11-18T15:17:36Z</dcterms:modified>
</cp:coreProperties>
</file>